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6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0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0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3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1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8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1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3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5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C3D8-8F0A-4EE9-9729-28638B82043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B308-8D78-4875-A837-5E90F185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6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Мастер- класс «Создание интерактивных заданий средствами программы </a:t>
            </a:r>
            <a:r>
              <a:rPr lang="en-US" sz="3200" dirty="0" smtClean="0">
                <a:solidFill>
                  <a:srgbClr val="FF0000"/>
                </a:solidFill>
              </a:rPr>
              <a:t>Smart </a:t>
            </a:r>
            <a:r>
              <a:rPr lang="en-US" sz="3200" dirty="0" smtClean="0">
                <a:solidFill>
                  <a:srgbClr val="FF0000"/>
                </a:solidFill>
              </a:rPr>
              <a:t>Notebook</a:t>
            </a:r>
            <a:r>
              <a:rPr lang="ru-RU" sz="3200" dirty="0" smtClean="0">
                <a:solidFill>
                  <a:srgbClr val="FF0000"/>
                </a:solidFill>
              </a:rPr>
              <a:t>, как один из способов повышения мотивации к изучению Информатики»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9715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 учитель информатики ВКК МОУ «</a:t>
            </a:r>
            <a:r>
              <a:rPr lang="ru-RU" dirty="0" err="1">
                <a:solidFill>
                  <a:schemeClr val="tx1"/>
                </a:solidFill>
              </a:rPr>
              <a:t>Т</a:t>
            </a:r>
            <a:r>
              <a:rPr lang="ru-RU" dirty="0" err="1" smtClean="0">
                <a:solidFill>
                  <a:schemeClr val="tx1"/>
                </a:solidFill>
              </a:rPr>
              <a:t>урочакская</a:t>
            </a:r>
            <a:r>
              <a:rPr lang="ru-RU" dirty="0" smtClean="0">
                <a:solidFill>
                  <a:schemeClr val="tx1"/>
                </a:solidFill>
              </a:rPr>
              <a:t> СОШ </a:t>
            </a:r>
            <a:r>
              <a:rPr lang="ru-RU" dirty="0" err="1" smtClean="0">
                <a:solidFill>
                  <a:schemeClr val="tx1"/>
                </a:solidFill>
              </a:rPr>
              <a:t>им.Я.И.Баляева</a:t>
            </a:r>
            <a:r>
              <a:rPr lang="ru-RU" dirty="0" smtClean="0">
                <a:solidFill>
                  <a:schemeClr val="tx1"/>
                </a:solidFill>
              </a:rPr>
              <a:t>,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Капишников</a:t>
            </a:r>
            <a:r>
              <a:rPr lang="ru-RU" dirty="0" smtClean="0">
                <a:solidFill>
                  <a:schemeClr val="tx1"/>
                </a:solidFill>
              </a:rPr>
              <a:t> Е. 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58850" cy="780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03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0275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5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создания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Нажимаем кнопку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5753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66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76095"/>
            <a:ext cx="4050407" cy="31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35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Выбираем тип задания</a:t>
            </a:r>
          </a:p>
          <a:p>
            <a:pPr marL="0" indent="0">
              <a:buNone/>
            </a:pPr>
            <a:r>
              <a:rPr lang="ru-RU" dirty="0" smtClean="0"/>
              <a:t>Например: Заполните пропуски.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Набираем текст и мышкой щелкам по словам которые нужно будет вставить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2636913"/>
            <a:ext cx="3219647" cy="250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18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Попробуйте самостоятельно сделать задания представленные на слайдах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04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874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20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77900" cy="779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0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9" y="620688"/>
            <a:ext cx="7700934" cy="49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1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96950" cy="78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9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Мастер- класс «Создание интерактивных заданий средствами программы Smart Notebook, как один из способов повышения мотивации к изучению Информатики»</vt:lpstr>
      <vt:lpstr>Презентация PowerPoint</vt:lpstr>
      <vt:lpstr>Алгоритм создания задания</vt:lpstr>
      <vt:lpstr>Презентация PowerPoint</vt:lpstr>
      <vt:lpstr>Самостоятельно: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интерактивных заданий средствами программы Smart Notebook</dc:title>
  <dc:creator>админ</dc:creator>
  <cp:lastModifiedBy>Пользователь Windows</cp:lastModifiedBy>
  <cp:revision>4</cp:revision>
  <dcterms:created xsi:type="dcterms:W3CDTF">2021-11-18T03:35:22Z</dcterms:created>
  <dcterms:modified xsi:type="dcterms:W3CDTF">2021-11-18T08:02:33Z</dcterms:modified>
</cp:coreProperties>
</file>